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9" r:id="rId3"/>
    <p:sldId id="301" r:id="rId4"/>
    <p:sldId id="365" r:id="rId5"/>
    <p:sldId id="364" r:id="rId6"/>
    <p:sldId id="321" r:id="rId7"/>
    <p:sldId id="367" r:id="rId8"/>
    <p:sldId id="366" r:id="rId9"/>
    <p:sldId id="369" r:id="rId10"/>
    <p:sldId id="271" r:id="rId11"/>
  </p:sldIdLst>
  <p:sldSz cx="9144000" cy="5143500" type="screen16x9"/>
  <p:notesSz cx="6858000" cy="9144000"/>
  <p:embeddedFontLst>
    <p:embeddedFont>
      <p:font typeface="Fira Sans Extra Condensed Medium" panose="02020500000000000000" charset="0"/>
      <p:regular r:id="rId13"/>
      <p:bold r:id="rId14"/>
      <p:italic r:id="rId15"/>
      <p:boldItalic r:id="rId16"/>
    </p:embeddedFont>
    <p:embeddedFont>
      <p:font typeface="Hind Vadodara Light" panose="02020500000000000000" charset="0"/>
      <p:regular r:id="rId17"/>
      <p:bold r:id="rId18"/>
    </p:embeddedFont>
    <p:embeddedFont>
      <p:font typeface="Raleway" panose="02020500000000000000" charset="0"/>
      <p:regular r:id="rId19"/>
      <p:bold r:id="rId20"/>
      <p:italic r:id="rId21"/>
      <p:boldItalic r:id="rId22"/>
    </p:embeddedFont>
    <p:embeddedFont>
      <p:font typeface="Roboto Condensed Light" panose="02020500000000000000" charset="0"/>
      <p:regular r:id="rId23"/>
      <p:italic r:id="rId24"/>
    </p:embeddedFont>
    <p:embeddedFont>
      <p:font typeface="Teko Light" panose="02020500000000000000" charset="0"/>
      <p:regular r:id="rId25"/>
      <p:bold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B82"/>
    <a:srgbClr val="6EA588"/>
    <a:srgbClr val="549672"/>
    <a:srgbClr val="627E8D"/>
    <a:srgbClr val="BDBCBD"/>
    <a:srgbClr val="88AFA6"/>
    <a:srgbClr val="E8F1F0"/>
    <a:srgbClr val="C3CCA2"/>
    <a:srgbClr val="D49421"/>
    <a:srgbClr val="E6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C8E4C1-47E3-4B2E-9FCD-00670B64722D}">
  <a:tblStyle styleId="{53C8E4C1-47E3-4B2E-9FCD-00670B6472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52" autoAdjust="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62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39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02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51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51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canvas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01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65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11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9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970042" y="1765600"/>
            <a:ext cx="6047978" cy="1058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史萊姆的第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個家</a:t>
            </a:r>
            <a:endParaRPr 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2328985" y="2668729"/>
            <a:ext cx="5063862" cy="1590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學員：</a:t>
            </a: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張維倫</a:t>
            </a:r>
            <a:endParaRPr lang="en-US" altLang="zh-TW" sz="22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lvl="0" indent="0"/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sz="2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許雅婷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4114E7-C2C0-410B-9606-C1F96ABEE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14" y="1835938"/>
            <a:ext cx="1094154" cy="1086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2208600" y="1914900"/>
            <a:ext cx="4726800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/>
              <a:t>THANK  YOU</a:t>
            </a:r>
            <a:endParaRPr sz="7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075DC3B-62DA-45A5-8FF1-686648DA0DB3}"/>
              </a:ext>
            </a:extLst>
          </p:cNvPr>
          <p:cNvSpPr/>
          <p:nvPr/>
        </p:nvSpPr>
        <p:spPr>
          <a:xfrm>
            <a:off x="1630388" y="2967962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動機</a:t>
            </a:r>
            <a:endParaRPr lang="en-US" altLang="zh-CN" sz="21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1A8A33-2B0D-4487-9CC3-D225DA5D0C94}"/>
              </a:ext>
            </a:extLst>
          </p:cNvPr>
          <p:cNvSpPr/>
          <p:nvPr/>
        </p:nvSpPr>
        <p:spPr>
          <a:xfrm>
            <a:off x="2758149" y="2967962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使用技術</a:t>
            </a:r>
            <a:endParaRPr lang="zh-CN" altLang="zh-CN" sz="105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95A22-7565-4127-9841-0C1CC966AEE9}"/>
              </a:ext>
            </a:extLst>
          </p:cNvPr>
          <p:cNvSpPr/>
          <p:nvPr/>
        </p:nvSpPr>
        <p:spPr>
          <a:xfrm>
            <a:off x="4427300" y="2970808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時程</a:t>
            </a:r>
            <a:endParaRPr lang="zh-CN" altLang="zh-CN" sz="105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椭圆 11">
            <a:extLst>
              <a:ext uri="{FF2B5EF4-FFF2-40B4-BE49-F238E27FC236}">
                <a16:creationId xmlns:a16="http://schemas.microsoft.com/office/drawing/2014/main" id="{F3939902-6AFE-416A-939D-BA0F77CE7628}"/>
              </a:ext>
            </a:extLst>
          </p:cNvPr>
          <p:cNvSpPr/>
          <p:nvPr/>
        </p:nvSpPr>
        <p:spPr>
          <a:xfrm>
            <a:off x="5826276" y="2062808"/>
            <a:ext cx="713891" cy="726835"/>
          </a:xfrm>
          <a:prstGeom prst="ellipse">
            <a:avLst/>
          </a:prstGeom>
          <a:solidFill>
            <a:srgbClr val="BDBC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４</a:t>
            </a:r>
            <a:endParaRPr lang="zh-CN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FC5A0D-FF72-4B35-B8EF-6011B37F1843}"/>
              </a:ext>
            </a:extLst>
          </p:cNvPr>
          <p:cNvSpPr/>
          <p:nvPr/>
        </p:nvSpPr>
        <p:spPr>
          <a:xfrm>
            <a:off x="5552278" y="2967962"/>
            <a:ext cx="12618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CN" altLang="zh-CN" sz="105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9AB863-5FDD-42BF-8083-23E47935E883}"/>
              </a:ext>
            </a:extLst>
          </p:cNvPr>
          <p:cNvSpPr/>
          <p:nvPr/>
        </p:nvSpPr>
        <p:spPr>
          <a:xfrm>
            <a:off x="6958114" y="2967962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遇到困難</a:t>
            </a:r>
            <a:endParaRPr lang="zh-CN" altLang="zh-CN" sz="105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椭圆 11">
            <a:extLst>
              <a:ext uri="{FF2B5EF4-FFF2-40B4-BE49-F238E27FC236}">
                <a16:creationId xmlns:a16="http://schemas.microsoft.com/office/drawing/2014/main" id="{5CBFF53F-6252-4831-A556-8BDA21AE9ED0}"/>
              </a:ext>
            </a:extLst>
          </p:cNvPr>
          <p:cNvSpPr/>
          <p:nvPr/>
        </p:nvSpPr>
        <p:spPr>
          <a:xfrm>
            <a:off x="3032146" y="2062808"/>
            <a:ext cx="713891" cy="726835"/>
          </a:xfrm>
          <a:prstGeom prst="ellipse">
            <a:avLst/>
          </a:prstGeom>
          <a:solidFill>
            <a:srgbClr val="C3CC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CN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椭圆 11">
            <a:extLst>
              <a:ext uri="{FF2B5EF4-FFF2-40B4-BE49-F238E27FC236}">
                <a16:creationId xmlns:a16="http://schemas.microsoft.com/office/drawing/2014/main" id="{5CE72ABB-4A6D-4E8B-88E7-B8982A5FC4E8}"/>
              </a:ext>
            </a:extLst>
          </p:cNvPr>
          <p:cNvSpPr/>
          <p:nvPr/>
        </p:nvSpPr>
        <p:spPr>
          <a:xfrm>
            <a:off x="1635081" y="2062807"/>
            <a:ext cx="713891" cy="726835"/>
          </a:xfrm>
          <a:prstGeom prst="ellipse">
            <a:avLst/>
          </a:prstGeom>
          <a:solidFill>
            <a:srgbClr val="D4942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CN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椭圆 11">
            <a:extLst>
              <a:ext uri="{FF2B5EF4-FFF2-40B4-BE49-F238E27FC236}">
                <a16:creationId xmlns:a16="http://schemas.microsoft.com/office/drawing/2014/main" id="{1AE7F280-33AA-46CA-A6A0-48BCBCEE25FA}"/>
              </a:ext>
            </a:extLst>
          </p:cNvPr>
          <p:cNvSpPr/>
          <p:nvPr/>
        </p:nvSpPr>
        <p:spPr>
          <a:xfrm>
            <a:off x="4429211" y="2062808"/>
            <a:ext cx="713891" cy="726835"/>
          </a:xfrm>
          <a:prstGeom prst="ellipse">
            <a:avLst/>
          </a:prstGeom>
          <a:solidFill>
            <a:srgbClr val="6EA5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椭圆 11">
            <a:extLst>
              <a:ext uri="{FF2B5EF4-FFF2-40B4-BE49-F238E27FC236}">
                <a16:creationId xmlns:a16="http://schemas.microsoft.com/office/drawing/2014/main" id="{218920CF-CD22-40D8-8488-7C4F2B530A49}"/>
              </a:ext>
            </a:extLst>
          </p:cNvPr>
          <p:cNvSpPr/>
          <p:nvPr/>
        </p:nvSpPr>
        <p:spPr>
          <a:xfrm>
            <a:off x="7223341" y="2062808"/>
            <a:ext cx="713891" cy="726835"/>
          </a:xfrm>
          <a:prstGeom prst="ellipse">
            <a:avLst/>
          </a:prstGeom>
          <a:solidFill>
            <a:srgbClr val="627E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CN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C384B9FA-593B-4C68-BAEF-2C7F535435DA}"/>
              </a:ext>
            </a:extLst>
          </p:cNvPr>
          <p:cNvSpPr txBox="1"/>
          <p:nvPr/>
        </p:nvSpPr>
        <p:spPr>
          <a:xfrm>
            <a:off x="195856" y="205873"/>
            <a:ext cx="10310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300" b="1" dirty="0">
                <a:solidFill>
                  <a:srgbClr val="5496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CN" altLang="en-US" sz="3300" b="1" dirty="0">
              <a:solidFill>
                <a:srgbClr val="54967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接连接符 3">
            <a:extLst>
              <a:ext uri="{FF2B5EF4-FFF2-40B4-BE49-F238E27FC236}">
                <a16:creationId xmlns:a16="http://schemas.microsoft.com/office/drawing/2014/main" id="{72F1E75C-343C-4949-B02B-08D533540ED3}"/>
              </a:ext>
            </a:extLst>
          </p:cNvPr>
          <p:cNvCxnSpPr/>
          <p:nvPr/>
        </p:nvCxnSpPr>
        <p:spPr>
          <a:xfrm flipH="1">
            <a:off x="341824" y="475889"/>
            <a:ext cx="1318806" cy="622889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4">
            <a:extLst>
              <a:ext uri="{FF2B5EF4-FFF2-40B4-BE49-F238E27FC236}">
                <a16:creationId xmlns:a16="http://schemas.microsoft.com/office/drawing/2014/main" id="{32622885-309C-4AA4-8317-FBB917D2D6B1}"/>
              </a:ext>
            </a:extLst>
          </p:cNvPr>
          <p:cNvSpPr txBox="1"/>
          <p:nvPr/>
        </p:nvSpPr>
        <p:spPr>
          <a:xfrm>
            <a:off x="929867" y="833816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solidFill>
                  <a:srgbClr val="549672"/>
                </a:solidFill>
              </a:rPr>
              <a:t>CONTENTS</a:t>
            </a:r>
            <a:endParaRPr lang="zh-CN" altLang="en-US" sz="1500" dirty="0">
              <a:solidFill>
                <a:srgbClr val="54967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方塊 60">
            <a:extLst>
              <a:ext uri="{FF2B5EF4-FFF2-40B4-BE49-F238E27FC236}">
                <a16:creationId xmlns:a16="http://schemas.microsoft.com/office/drawing/2014/main" id="{9B333E77-47F6-45F2-BF25-AF13B9612987}"/>
              </a:ext>
            </a:extLst>
          </p:cNvPr>
          <p:cNvSpPr txBox="1"/>
          <p:nvPr/>
        </p:nvSpPr>
        <p:spPr>
          <a:xfrm>
            <a:off x="1414079" y="1379281"/>
            <a:ext cx="6315842" cy="36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035" marR="531495" indent="304800">
              <a:lnSpc>
                <a:spcPct val="122000"/>
              </a:lnSpc>
              <a:spcAft>
                <a:spcPts val="0"/>
              </a:spcAft>
            </a:pPr>
            <a:endParaRPr lang="zh-TW" altLang="zh-TW" sz="1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  <p:sp>
        <p:nvSpPr>
          <p:cNvPr id="2" name="Google Shape;141;p29">
            <a:extLst>
              <a:ext uri="{FF2B5EF4-FFF2-40B4-BE49-F238E27FC236}">
                <a16:creationId xmlns:a16="http://schemas.microsoft.com/office/drawing/2014/main" id="{D003C0B1-437E-86FF-0C9D-2B0E3B9F45F9}"/>
              </a:ext>
            </a:extLst>
          </p:cNvPr>
          <p:cNvSpPr txBox="1">
            <a:spLocks/>
          </p:cNvSpPr>
          <p:nvPr/>
        </p:nvSpPr>
        <p:spPr>
          <a:xfrm>
            <a:off x="2352566" y="252593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動機</a:t>
            </a:r>
            <a:endParaRPr lang="en-US" sz="30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DA186A-6ABF-465A-AE39-4905CD88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04" y="1218353"/>
            <a:ext cx="7067392" cy="32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29">
            <a:extLst>
              <a:ext uri="{FF2B5EF4-FFF2-40B4-BE49-F238E27FC236}">
                <a16:creationId xmlns:a16="http://schemas.microsoft.com/office/drawing/2014/main" id="{C9682C91-4ABC-253F-7021-5C24A3037400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使用技術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B5757-26AC-4129-BC65-D3261448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" y="1414706"/>
            <a:ext cx="7026855" cy="19146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336302-82BA-4B47-9607-2938F9D3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0" y="3497232"/>
            <a:ext cx="1960207" cy="16462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09C18B-216A-4107-B45A-F94FF6751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560" y="1414706"/>
            <a:ext cx="1914648" cy="19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1;p29">
            <a:extLst>
              <a:ext uri="{FF2B5EF4-FFF2-40B4-BE49-F238E27FC236}">
                <a16:creationId xmlns:a16="http://schemas.microsoft.com/office/drawing/2014/main" id="{AB668895-4D53-67B8-21F9-D6B8B6EEE8B3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DEMO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D57DA3-D047-48C9-8A5F-C8F372D4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54" y="1278574"/>
            <a:ext cx="7620000" cy="35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;p29">
            <a:extLst>
              <a:ext uri="{FF2B5EF4-FFF2-40B4-BE49-F238E27FC236}">
                <a16:creationId xmlns:a16="http://schemas.microsoft.com/office/drawing/2014/main" id="{A04653B7-8723-43E7-9FFC-124F4921A325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遇到困難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92ABE04-50D5-4DC4-8172-6A1524C002F6}"/>
              </a:ext>
            </a:extLst>
          </p:cNvPr>
          <p:cNvSpPr>
            <a:spLocks/>
          </p:cNvSpPr>
          <p:nvPr/>
        </p:nvSpPr>
        <p:spPr bwMode="auto">
          <a:xfrm>
            <a:off x="790756" y="2084490"/>
            <a:ext cx="1493646" cy="134668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痛點</a:t>
            </a:r>
            <a:endParaRPr lang="zh-CN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圆角矩形 22">
            <a:extLst>
              <a:ext uri="{FF2B5EF4-FFF2-40B4-BE49-F238E27FC236}">
                <a16:creationId xmlns:a16="http://schemas.microsoft.com/office/drawing/2014/main" id="{339AA82A-7D3D-4DCA-8B4C-449BA3AAE036}"/>
              </a:ext>
            </a:extLst>
          </p:cNvPr>
          <p:cNvSpPr/>
          <p:nvPr/>
        </p:nvSpPr>
        <p:spPr>
          <a:xfrm>
            <a:off x="3217183" y="1374104"/>
            <a:ext cx="5181490" cy="6300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A0675B6C-3348-489C-9E48-2ED94EA0D8FF}"/>
              </a:ext>
            </a:extLst>
          </p:cNvPr>
          <p:cNvSpPr>
            <a:spLocks/>
          </p:cNvSpPr>
          <p:nvPr/>
        </p:nvSpPr>
        <p:spPr bwMode="auto">
          <a:xfrm>
            <a:off x="2575603" y="1374104"/>
            <a:ext cx="486966" cy="2767461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50AFA2D-1CF8-4436-8D3F-00365FCFA3CC}"/>
              </a:ext>
            </a:extLst>
          </p:cNvPr>
          <p:cNvSpPr txBox="1"/>
          <p:nvPr/>
        </p:nvSpPr>
        <p:spPr>
          <a:xfrm>
            <a:off x="3451652" y="1465966"/>
            <a:ext cx="465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小遊戲花太多時間</a:t>
            </a:r>
            <a:endParaRPr lang="zh-CN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" name="圆角矩形 22">
            <a:extLst>
              <a:ext uri="{FF2B5EF4-FFF2-40B4-BE49-F238E27FC236}">
                <a16:creationId xmlns:a16="http://schemas.microsoft.com/office/drawing/2014/main" id="{DD77E048-4DF8-4164-A2BC-4262082EE021}"/>
              </a:ext>
            </a:extLst>
          </p:cNvPr>
          <p:cNvSpPr/>
          <p:nvPr/>
        </p:nvSpPr>
        <p:spPr>
          <a:xfrm>
            <a:off x="3217183" y="2464600"/>
            <a:ext cx="5181490" cy="6300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 </a:t>
            </a:r>
            <a:endParaRPr lang="en-US" altLang="zh-TW" sz="2400" dirty="0"/>
          </a:p>
        </p:txBody>
      </p:sp>
      <p:sp>
        <p:nvSpPr>
          <p:cNvPr id="40" name="圆角矩形 22">
            <a:extLst>
              <a:ext uri="{FF2B5EF4-FFF2-40B4-BE49-F238E27FC236}">
                <a16:creationId xmlns:a16="http://schemas.microsoft.com/office/drawing/2014/main" id="{194DBDE5-7C5D-4280-AD6C-44CB42E81CE8}"/>
              </a:ext>
            </a:extLst>
          </p:cNvPr>
          <p:cNvSpPr/>
          <p:nvPr/>
        </p:nvSpPr>
        <p:spPr>
          <a:xfrm>
            <a:off x="3188817" y="3571368"/>
            <a:ext cx="5181490" cy="6300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 </a:t>
            </a:r>
            <a:endParaRPr lang="en-US" altLang="zh-TW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C1B016D-A31D-4906-866D-4BFF0EBCE53C}"/>
              </a:ext>
            </a:extLst>
          </p:cNvPr>
          <p:cNvSpPr txBox="1"/>
          <p:nvPr/>
        </p:nvSpPr>
        <p:spPr>
          <a:xfrm>
            <a:off x="3451652" y="2595010"/>
            <a:ext cx="465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遊戲製作素材取得不易</a:t>
            </a:r>
            <a:endParaRPr lang="zh-CN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CFB9182-6131-49E7-B3F9-952AEB2579BF}"/>
              </a:ext>
            </a:extLst>
          </p:cNvPr>
          <p:cNvSpPr txBox="1"/>
          <p:nvPr/>
        </p:nvSpPr>
        <p:spPr>
          <a:xfrm>
            <a:off x="3353770" y="3686313"/>
            <a:ext cx="465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可再加入會員與購物車功能</a:t>
            </a:r>
            <a:endParaRPr lang="zh-CN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4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;p29">
            <a:extLst>
              <a:ext uri="{FF2B5EF4-FFF2-40B4-BE49-F238E27FC236}">
                <a16:creationId xmlns:a16="http://schemas.microsoft.com/office/drawing/2014/main" id="{A04653B7-8723-43E7-9FFC-124F4921A325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遇到困難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95702-9D80-493F-A7DC-53EC599F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97" y="913608"/>
            <a:ext cx="3968006" cy="4080869"/>
          </a:xfrm>
          <a:prstGeom prst="rect">
            <a:avLst/>
          </a:prstGeom>
        </p:spPr>
      </p:pic>
      <p:sp>
        <p:nvSpPr>
          <p:cNvPr id="6" name="Google Shape;141;p29">
            <a:extLst>
              <a:ext uri="{FF2B5EF4-FFF2-40B4-BE49-F238E27FC236}">
                <a16:creationId xmlns:a16="http://schemas.microsoft.com/office/drawing/2014/main" id="{9F8CE85E-6DC8-42D5-86D4-2C2111B81549}"/>
              </a:ext>
            </a:extLst>
          </p:cNvPr>
          <p:cNvSpPr txBox="1">
            <a:spLocks/>
          </p:cNvSpPr>
          <p:nvPr/>
        </p:nvSpPr>
        <p:spPr>
          <a:xfrm>
            <a:off x="1369831" y="1941750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11203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;p29">
            <a:extLst>
              <a:ext uri="{FF2B5EF4-FFF2-40B4-BE49-F238E27FC236}">
                <a16:creationId xmlns:a16="http://schemas.microsoft.com/office/drawing/2014/main" id="{A04653B7-8723-43E7-9FFC-124F4921A325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遇到困難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8BA6EC-B86B-4968-BFBD-1DBF13C4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63" y="1319860"/>
            <a:ext cx="3483019" cy="35400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B35D16F-9508-4EA4-912E-BA1DC4CD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12" y="1984126"/>
            <a:ext cx="2350480" cy="17798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CFAFC2-DE1A-4BAF-A2A6-28AD3CC2F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30" y="2580054"/>
            <a:ext cx="636046" cy="825637"/>
          </a:xfrm>
          <a:prstGeom prst="rect">
            <a:avLst/>
          </a:prstGeom>
        </p:spPr>
      </p:pic>
      <p:sp>
        <p:nvSpPr>
          <p:cNvPr id="9" name="Google Shape;141;p29">
            <a:extLst>
              <a:ext uri="{FF2B5EF4-FFF2-40B4-BE49-F238E27FC236}">
                <a16:creationId xmlns:a16="http://schemas.microsoft.com/office/drawing/2014/main" id="{F9623959-E1CA-4C56-A4D6-9F76BE0D7B1E}"/>
              </a:ext>
            </a:extLst>
          </p:cNvPr>
          <p:cNvSpPr txBox="1">
            <a:spLocks/>
          </p:cNvSpPr>
          <p:nvPr/>
        </p:nvSpPr>
        <p:spPr>
          <a:xfrm>
            <a:off x="455431" y="1151000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rotate</a:t>
            </a:r>
          </a:p>
        </p:txBody>
      </p:sp>
    </p:spTree>
    <p:extLst>
      <p:ext uri="{BB962C8B-B14F-4D97-AF65-F5344CB8AC3E}">
        <p14:creationId xmlns:p14="http://schemas.microsoft.com/office/powerpoint/2010/main" val="23229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1;p29">
            <a:extLst>
              <a:ext uri="{FF2B5EF4-FFF2-40B4-BE49-F238E27FC236}">
                <a16:creationId xmlns:a16="http://schemas.microsoft.com/office/drawing/2014/main" id="{A04653B7-8723-43E7-9FFC-124F4921A325}"/>
              </a:ext>
            </a:extLst>
          </p:cNvPr>
          <p:cNvSpPr txBox="1">
            <a:spLocks/>
          </p:cNvSpPr>
          <p:nvPr/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遇到困難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D9D7C0-5D31-4638-BFA2-581A9F25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83" y="1515098"/>
            <a:ext cx="5119895" cy="34971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2A79BC4-6882-487F-AA3D-DCC154B17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07" y="2313841"/>
            <a:ext cx="2117482" cy="21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</TotalTime>
  <Words>72</Words>
  <Application>Microsoft Office PowerPoint</Application>
  <PresentationFormat>如螢幕大小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Arial</vt:lpstr>
      <vt:lpstr>Teko Light</vt:lpstr>
      <vt:lpstr>微軟正黑體</vt:lpstr>
      <vt:lpstr>Raleway</vt:lpstr>
      <vt:lpstr>Times New Roman</vt:lpstr>
      <vt:lpstr>Fira Sans Extra Condensed Medium</vt:lpstr>
      <vt:lpstr>Roboto Condensed Light</vt:lpstr>
      <vt:lpstr>Hind Vadodara Light</vt:lpstr>
      <vt:lpstr>新細明體</vt:lpstr>
      <vt:lpstr>Science Fair Newsletter by Slidesgo</vt:lpstr>
      <vt:lpstr>史萊姆的第N個家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FAIR NEWSLETTER</dc:title>
  <dc:creator>123</dc:creator>
  <cp:lastModifiedBy>123</cp:lastModifiedBy>
  <cp:revision>310</cp:revision>
  <dcterms:modified xsi:type="dcterms:W3CDTF">2023-11-16T06:46:27Z</dcterms:modified>
</cp:coreProperties>
</file>